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  <p:sldMasterId id="2147483674" r:id="rId5"/>
  </p:sldMasterIdLst>
  <p:notesMasterIdLst>
    <p:notesMasterId r:id="rId16"/>
  </p:notesMasterIdLst>
  <p:handoutMasterIdLst>
    <p:handoutMasterId r:id="rId17"/>
  </p:handoutMasterIdLst>
  <p:sldIdLst>
    <p:sldId id="257" r:id="rId6"/>
    <p:sldId id="266" r:id="rId7"/>
    <p:sldId id="267" r:id="rId8"/>
    <p:sldId id="268" r:id="rId9"/>
    <p:sldId id="269" r:id="rId10"/>
    <p:sldId id="259" r:id="rId11"/>
    <p:sldId id="270" r:id="rId12"/>
    <p:sldId id="262" r:id="rId13"/>
    <p:sldId id="271" r:id="rId14"/>
    <p:sldId id="263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67A"/>
    <a:srgbClr val="0D1D51"/>
    <a:srgbClr val="0072C7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29" autoAdjust="0"/>
    <p:restoredTop sz="87949" autoAdjust="0"/>
  </p:normalViewPr>
  <p:slideViewPr>
    <p:cSldViewPr snapToGrid="0" showGuides="1">
      <p:cViewPr varScale="1">
        <p:scale>
          <a:sx n="85" d="100"/>
          <a:sy n="85" d="100"/>
        </p:scale>
        <p:origin x="126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E93439-51B1-4066-A04C-75C70E0822D5}" type="datetime1">
              <a:rPr lang="it-IT" smtClean="0"/>
              <a:pPr rtl="0"/>
              <a:t>29/11/2019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18A1656-FDB1-442A-B22F-67D2FDA9ED13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47850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8ADB8-09F7-4FE3-8B03-241A45188F43}" type="datetime1">
              <a:rPr lang="it-IT" smtClean="0"/>
              <a:pPr/>
              <a:t>29/11/2019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336304E-FDE3-4B4F-A3B7-EBE87F3FA5E2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851386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336304E-FDE3-4B4F-A3B7-EBE87F3FA5E2}" type="slidenum">
              <a:rPr lang="it-IT" smtClean="0"/>
              <a:pPr rtl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553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312605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49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844881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4E0FBE0E-A6B0-483E-93DD-5C20DA069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/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pic>
        <p:nvPicPr>
          <p:cNvPr id="17" name="Elemento grafico 16" descr="Busta">
            <a:extLst>
              <a:ext uri="{FF2B5EF4-FFF2-40B4-BE49-F238E27FC236}">
                <a16:creationId xmlns:a16="http://schemas.microsoft.com/office/drawing/2014/main" id="{E5B30B87-6C2E-48F1-9026-E4F6BEA1CF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18" name="Elemento grafico 17" descr="Rete">
            <a:extLst>
              <a:ext uri="{FF2B5EF4-FFF2-40B4-BE49-F238E27FC236}">
                <a16:creationId xmlns:a16="http://schemas.microsoft.com/office/drawing/2014/main" id="{2DA3CFE0-4ED8-4345-A158-94E70F463E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CE9908F-CF81-43F9-880A-401D0C0F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429000"/>
            <a:ext cx="5011410" cy="651448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3713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77C312F4-62C2-4903-8C4B-423A8717E481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Elemento grafico 18" descr="Busta">
            <a:extLst>
              <a:ext uri="{FF2B5EF4-FFF2-40B4-BE49-F238E27FC236}">
                <a16:creationId xmlns:a16="http://schemas.microsoft.com/office/drawing/2014/main" id="{A686352B-226C-4579-B831-0DC14EC389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20" name="Elemento grafico 19" descr="Rete">
            <a:extLst>
              <a:ext uri="{FF2B5EF4-FFF2-40B4-BE49-F238E27FC236}">
                <a16:creationId xmlns:a16="http://schemas.microsoft.com/office/drawing/2014/main" id="{460C8169-012B-451A-A6C2-6FEC0DC82A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1" name="Sottotitolo 2">
            <a:extLst>
              <a:ext uri="{FF2B5EF4-FFF2-40B4-BE49-F238E27FC236}">
                <a16:creationId xmlns:a16="http://schemas.microsoft.com/office/drawing/2014/main" id="{ADF17BC1-06CE-42EA-A970-31A7ED871A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22" name="Segnaposto testo 6">
            <a:extLst>
              <a:ext uri="{FF2B5EF4-FFF2-40B4-BE49-F238E27FC236}">
                <a16:creationId xmlns:a16="http://schemas.microsoft.com/office/drawing/2014/main" id="{7035F1B3-4E91-44FF-B4E7-E5D87C7A03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525B5135-F466-4A63-A42C-3BB2BAA7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158641"/>
            <a:ext cx="5011410" cy="921807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 dirty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8101070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1F54E98B-AC75-484D-9121-68498EB888AA}"/>
              </a:ext>
            </a:extLst>
          </p:cNvPr>
          <p:cNvSpPr/>
          <p:nvPr userDrawn="1"/>
        </p:nvSpPr>
        <p:spPr>
          <a:xfrm>
            <a:off x="754010" y="708293"/>
            <a:ext cx="5334029" cy="5334029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578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AD5251EA-F450-4DD1-995B-DC89513424C8}"/>
              </a:ext>
            </a:extLst>
          </p:cNvPr>
          <p:cNvGrpSpPr/>
          <p:nvPr userDrawn="1"/>
        </p:nvGrpSpPr>
        <p:grpSpPr>
          <a:xfrm rot="16200000">
            <a:off x="1637386" y="1473117"/>
            <a:ext cx="8917229" cy="10769768"/>
            <a:chOff x="-1728305" y="-2049517"/>
            <a:chExt cx="8917229" cy="10769768"/>
          </a:xfrm>
        </p:grpSpPr>
        <p:sp>
          <p:nvSpPr>
            <p:cNvPr id="17" name="Ovale 16">
              <a:extLst>
                <a:ext uri="{FF2B5EF4-FFF2-40B4-BE49-F238E27FC236}">
                  <a16:creationId xmlns:a16="http://schemas.microsoft.com/office/drawing/2014/main" id="{44882F4E-E8C8-46FE-A9C8-7B79782767F6}"/>
                </a:ext>
              </a:extLst>
            </p:cNvPr>
            <p:cNvSpPr/>
            <p:nvPr userDrawn="1"/>
          </p:nvSpPr>
          <p:spPr>
            <a:xfrm>
              <a:off x="754010" y="708293"/>
              <a:ext cx="5334029" cy="5334029"/>
            </a:xfrm>
            <a:prstGeom prst="ellipse">
              <a:avLst/>
            </a:prstGeom>
            <a:solidFill>
              <a:schemeClr val="bg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 dirty="0"/>
            </a:p>
          </p:txBody>
        </p:sp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965CD13B-04FB-40D5-AF62-2F43CF49BA9B}"/>
                </a:ext>
              </a:extLst>
            </p:cNvPr>
            <p:cNvGrpSpPr/>
            <p:nvPr userDrawn="1"/>
          </p:nvGrpSpPr>
          <p:grpSpPr>
            <a:xfrm>
              <a:off x="-1728305" y="-2049517"/>
              <a:ext cx="8917229" cy="10769768"/>
              <a:chOff x="11114088" y="2241550"/>
              <a:chExt cx="1905000" cy="2354263"/>
            </a:xfrm>
            <a:solidFill>
              <a:schemeClr val="bg1">
                <a:alpha val="16000"/>
              </a:schemeClr>
            </a:solidFill>
          </p:grpSpPr>
          <p:sp>
            <p:nvSpPr>
              <p:cNvPr id="19" name="Figura a mano libera 5">
                <a:extLst>
                  <a:ext uri="{FF2B5EF4-FFF2-40B4-BE49-F238E27FC236}">
                    <a16:creationId xmlns:a16="http://schemas.microsoft.com/office/drawing/2014/main" id="{01876F8F-C11E-4FB2-8150-1F0602752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14088" y="2241550"/>
                <a:ext cx="1905000" cy="2354263"/>
              </a:xfrm>
              <a:custGeom>
                <a:avLst/>
                <a:gdLst>
                  <a:gd name="T0" fmla="*/ 0 w 447"/>
                  <a:gd name="T1" fmla="*/ 264 h 553"/>
                  <a:gd name="T2" fmla="*/ 141 w 447"/>
                  <a:gd name="T3" fmla="*/ 48 h 553"/>
                  <a:gd name="T4" fmla="*/ 414 w 447"/>
                  <a:gd name="T5" fmla="*/ 67 h 553"/>
                  <a:gd name="T6" fmla="*/ 438 w 447"/>
                  <a:gd name="T7" fmla="*/ 98 h 553"/>
                  <a:gd name="T8" fmla="*/ 391 w 447"/>
                  <a:gd name="T9" fmla="*/ 111 h 553"/>
                  <a:gd name="T10" fmla="*/ 94 w 447"/>
                  <a:gd name="T11" fmla="*/ 149 h 553"/>
                  <a:gd name="T12" fmla="*/ 107 w 447"/>
                  <a:gd name="T13" fmla="*/ 424 h 553"/>
                  <a:gd name="T14" fmla="*/ 383 w 447"/>
                  <a:gd name="T15" fmla="*/ 453 h 553"/>
                  <a:gd name="T16" fmla="*/ 393 w 447"/>
                  <a:gd name="T17" fmla="*/ 446 h 553"/>
                  <a:gd name="T18" fmla="*/ 433 w 447"/>
                  <a:gd name="T19" fmla="*/ 449 h 553"/>
                  <a:gd name="T20" fmla="*/ 421 w 447"/>
                  <a:gd name="T21" fmla="*/ 485 h 553"/>
                  <a:gd name="T22" fmla="*/ 194 w 447"/>
                  <a:gd name="T23" fmla="*/ 531 h 553"/>
                  <a:gd name="T24" fmla="*/ 0 w 447"/>
                  <a:gd name="T25" fmla="*/ 264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7" h="553">
                    <a:moveTo>
                      <a:pt x="0" y="264"/>
                    </a:moveTo>
                    <a:cubicBezTo>
                      <a:pt x="5" y="176"/>
                      <a:pt x="49" y="96"/>
                      <a:pt x="141" y="48"/>
                    </a:cubicBezTo>
                    <a:cubicBezTo>
                      <a:pt x="235" y="0"/>
                      <a:pt x="327" y="9"/>
                      <a:pt x="414" y="67"/>
                    </a:cubicBezTo>
                    <a:cubicBezTo>
                      <a:pt x="425" y="75"/>
                      <a:pt x="439" y="82"/>
                      <a:pt x="438" y="98"/>
                    </a:cubicBezTo>
                    <a:cubicBezTo>
                      <a:pt x="437" y="120"/>
                      <a:pt x="413" y="127"/>
                      <a:pt x="391" y="111"/>
                    </a:cubicBezTo>
                    <a:cubicBezTo>
                      <a:pt x="294" y="40"/>
                      <a:pt x="166" y="56"/>
                      <a:pt x="94" y="149"/>
                    </a:cubicBezTo>
                    <a:cubicBezTo>
                      <a:pt x="30" y="231"/>
                      <a:pt x="36" y="349"/>
                      <a:pt x="107" y="424"/>
                    </a:cubicBezTo>
                    <a:cubicBezTo>
                      <a:pt x="180" y="502"/>
                      <a:pt x="296" y="514"/>
                      <a:pt x="383" y="453"/>
                    </a:cubicBezTo>
                    <a:cubicBezTo>
                      <a:pt x="386" y="451"/>
                      <a:pt x="390" y="449"/>
                      <a:pt x="393" y="446"/>
                    </a:cubicBezTo>
                    <a:cubicBezTo>
                      <a:pt x="407" y="433"/>
                      <a:pt x="420" y="433"/>
                      <a:pt x="433" y="449"/>
                    </a:cubicBezTo>
                    <a:cubicBezTo>
                      <a:pt x="447" y="467"/>
                      <a:pt x="433" y="477"/>
                      <a:pt x="421" y="485"/>
                    </a:cubicBezTo>
                    <a:cubicBezTo>
                      <a:pt x="353" y="537"/>
                      <a:pt x="277" y="553"/>
                      <a:pt x="194" y="531"/>
                    </a:cubicBezTo>
                    <a:cubicBezTo>
                      <a:pt x="79" y="501"/>
                      <a:pt x="1" y="397"/>
                      <a:pt x="0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  <p:sp>
            <p:nvSpPr>
              <p:cNvPr id="20" name="Figura a mano libera 6">
                <a:extLst>
                  <a:ext uri="{FF2B5EF4-FFF2-40B4-BE49-F238E27FC236}">
                    <a16:creationId xmlns:a16="http://schemas.microsoft.com/office/drawing/2014/main" id="{08A1D05F-5F61-4156-8C83-1A002AA1E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2538" y="2590800"/>
                <a:ext cx="835025" cy="1673225"/>
              </a:xfrm>
              <a:custGeom>
                <a:avLst/>
                <a:gdLst>
                  <a:gd name="T0" fmla="*/ 0 w 196"/>
                  <a:gd name="T1" fmla="*/ 198 h 393"/>
                  <a:gd name="T2" fmla="*/ 157 w 196"/>
                  <a:gd name="T3" fmla="*/ 8 h 393"/>
                  <a:gd name="T4" fmla="*/ 192 w 196"/>
                  <a:gd name="T5" fmla="*/ 22 h 393"/>
                  <a:gd name="T6" fmla="*/ 167 w 196"/>
                  <a:gd name="T7" fmla="*/ 56 h 393"/>
                  <a:gd name="T8" fmla="*/ 48 w 196"/>
                  <a:gd name="T9" fmla="*/ 198 h 393"/>
                  <a:gd name="T10" fmla="*/ 170 w 196"/>
                  <a:gd name="T11" fmla="*/ 339 h 393"/>
                  <a:gd name="T12" fmla="*/ 193 w 196"/>
                  <a:gd name="T13" fmla="*/ 372 h 393"/>
                  <a:gd name="T14" fmla="*/ 160 w 196"/>
                  <a:gd name="T15" fmla="*/ 387 h 393"/>
                  <a:gd name="T16" fmla="*/ 0 w 196"/>
                  <a:gd name="T17" fmla="*/ 198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393">
                    <a:moveTo>
                      <a:pt x="0" y="198"/>
                    </a:moveTo>
                    <a:cubicBezTo>
                      <a:pt x="0" y="103"/>
                      <a:pt x="64" y="26"/>
                      <a:pt x="157" y="8"/>
                    </a:cubicBezTo>
                    <a:cubicBezTo>
                      <a:pt x="171" y="6"/>
                      <a:pt x="188" y="0"/>
                      <a:pt x="192" y="22"/>
                    </a:cubicBezTo>
                    <a:cubicBezTo>
                      <a:pt x="196" y="41"/>
                      <a:pt x="190" y="52"/>
                      <a:pt x="167" y="56"/>
                    </a:cubicBezTo>
                    <a:cubicBezTo>
                      <a:pt x="95" y="70"/>
                      <a:pt x="47" y="129"/>
                      <a:pt x="48" y="198"/>
                    </a:cubicBezTo>
                    <a:cubicBezTo>
                      <a:pt x="48" y="267"/>
                      <a:pt x="97" y="325"/>
                      <a:pt x="170" y="339"/>
                    </a:cubicBezTo>
                    <a:cubicBezTo>
                      <a:pt x="191" y="343"/>
                      <a:pt x="195" y="354"/>
                      <a:pt x="193" y="372"/>
                    </a:cubicBezTo>
                    <a:cubicBezTo>
                      <a:pt x="190" y="393"/>
                      <a:pt x="174" y="389"/>
                      <a:pt x="160" y="387"/>
                    </a:cubicBezTo>
                    <a:cubicBezTo>
                      <a:pt x="70" y="375"/>
                      <a:pt x="0" y="293"/>
                      <a:pt x="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</p:grpSp>
      </p:grpSp>
      <p:sp>
        <p:nvSpPr>
          <p:cNvPr id="21" name="Segnaposto testo 2">
            <a:extLst>
              <a:ext uri="{FF2B5EF4-FFF2-40B4-BE49-F238E27FC236}">
                <a16:creationId xmlns:a16="http://schemas.microsoft.com/office/drawing/2014/main" id="{4D77C47B-CC1E-41DA-9146-5DFD6306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53348"/>
            <a:ext cx="10515600" cy="648543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265441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o 21">
            <a:extLst>
              <a:ext uri="{FF2B5EF4-FFF2-40B4-BE49-F238E27FC236}">
                <a16:creationId xmlns:a16="http://schemas.microsoft.com/office/drawing/2014/main" id="{60E0B501-22AA-4685-BE9B-A267F6F675A7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4" name="Figura a mano libera 5">
              <a:extLst>
                <a:ext uri="{FF2B5EF4-FFF2-40B4-BE49-F238E27FC236}">
                  <a16:creationId xmlns:a16="http://schemas.microsoft.com/office/drawing/2014/main" id="{5D0E179E-CA3D-4874-9ACD-F8990F48F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5" name="Figura a mano libera 6">
              <a:extLst>
                <a:ext uri="{FF2B5EF4-FFF2-40B4-BE49-F238E27FC236}">
                  <a16:creationId xmlns:a16="http://schemas.microsoft.com/office/drawing/2014/main" id="{A9C53936-B93A-4CF6-8766-2FA93ACF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6" name="Figura a mano libera 7">
              <a:extLst>
                <a:ext uri="{FF2B5EF4-FFF2-40B4-BE49-F238E27FC236}">
                  <a16:creationId xmlns:a16="http://schemas.microsoft.com/office/drawing/2014/main" id="{5776DEA2-5422-4F51-B359-652B71274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1A1F33A2-66F7-4D85-99DD-7B00F265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C2DFD46-BF74-47BA-A496-92ED1979C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EF788279-D710-447A-9E71-4D134457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89758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:a16="http://schemas.microsoft.com/office/drawing/2014/main" id="{C2A6B906-ACDA-40FD-8AC8-0B693AB1279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9" name="Figura a mano libera 5">
              <a:extLst>
                <a:ext uri="{FF2B5EF4-FFF2-40B4-BE49-F238E27FC236}">
                  <a16:creationId xmlns:a16="http://schemas.microsoft.com/office/drawing/2014/main" id="{717F7366-5A99-4065-90C2-AE7DF5DD0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0" name="Figura a mano libera 6">
              <a:extLst>
                <a:ext uri="{FF2B5EF4-FFF2-40B4-BE49-F238E27FC236}">
                  <a16:creationId xmlns:a16="http://schemas.microsoft.com/office/drawing/2014/main" id="{90A089CA-63B9-4456-B0B1-17C75EBFB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7">
              <a:extLst>
                <a:ext uri="{FF2B5EF4-FFF2-40B4-BE49-F238E27FC236}">
                  <a16:creationId xmlns:a16="http://schemas.microsoft.com/office/drawing/2014/main" id="{8D36B2D1-BCFE-43FC-8743-7B7A30E1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079DA8F4-EDD3-4D62-A90B-8C3C1AFB0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5503862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17" name="Segnaposto contenuto 3">
            <a:extLst>
              <a:ext uri="{FF2B5EF4-FFF2-40B4-BE49-F238E27FC236}">
                <a16:creationId xmlns:a16="http://schemas.microsoft.com/office/drawing/2014/main" id="{DA0DA994-B4A9-447A-BEBF-3EA31D375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332150F9-14BF-4DCB-884D-49596914C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1" name="Titolo 1">
            <a:extLst>
              <a:ext uri="{FF2B5EF4-FFF2-40B4-BE49-F238E27FC236}">
                <a16:creationId xmlns:a16="http://schemas.microsoft.com/office/drawing/2014/main" id="{19DEF115-82C2-4E9D-A22C-8DA561FB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92934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o 19">
            <a:extLst>
              <a:ext uri="{FF2B5EF4-FFF2-40B4-BE49-F238E27FC236}">
                <a16:creationId xmlns:a16="http://schemas.microsoft.com/office/drawing/2014/main" id="{616F52B4-215E-4237-893C-E22B23804744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2" name="Figura a mano libera 5">
              <a:extLst>
                <a:ext uri="{FF2B5EF4-FFF2-40B4-BE49-F238E27FC236}">
                  <a16:creationId xmlns:a16="http://schemas.microsoft.com/office/drawing/2014/main" id="{B7C40C77-B795-4B07-B92D-2E8A56635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6">
              <a:extLst>
                <a:ext uri="{FF2B5EF4-FFF2-40B4-BE49-F238E27FC236}">
                  <a16:creationId xmlns:a16="http://schemas.microsoft.com/office/drawing/2014/main" id="{6E703A1E-5F10-4BB5-9D52-77CB6F599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4" name="Figura a mano libera 7">
              <a:extLst>
                <a:ext uri="{FF2B5EF4-FFF2-40B4-BE49-F238E27FC236}">
                  <a16:creationId xmlns:a16="http://schemas.microsoft.com/office/drawing/2014/main" id="{22CEE04C-09CE-41CF-937D-EC2D3C23E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testo 2">
            <a:extLst>
              <a:ext uri="{FF2B5EF4-FFF2-40B4-BE49-F238E27FC236}">
                <a16:creationId xmlns:a16="http://schemas.microsoft.com/office/drawing/2014/main" id="{774CF4BA-8DCB-42CF-A2C4-D6AF95EE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7" name="Segnaposto contenuto 3">
            <a:extLst>
              <a:ext uri="{FF2B5EF4-FFF2-40B4-BE49-F238E27FC236}">
                <a16:creationId xmlns:a16="http://schemas.microsoft.com/office/drawing/2014/main" id="{67BA8B6E-A28D-4658-8C91-6CA7BD53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3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18" name="Segnaposto testo 4">
            <a:extLst>
              <a:ext uri="{FF2B5EF4-FFF2-40B4-BE49-F238E27FC236}">
                <a16:creationId xmlns:a16="http://schemas.microsoft.com/office/drawing/2014/main" id="{F73B3215-82DB-4DBF-9E77-3AE2308C6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9" name="Segnaposto contenuto 5">
            <a:extLst>
              <a:ext uri="{FF2B5EF4-FFF2-40B4-BE49-F238E27FC236}">
                <a16:creationId xmlns:a16="http://schemas.microsoft.com/office/drawing/2014/main" id="{8DFD34E8-36CC-4FFE-926B-C170208FE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03383C6B-3BE4-4380-AF26-1C21492FCE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:a16="http://schemas.microsoft.com/office/drawing/2014/main" id="{AE3770E9-CB74-47B0-8229-91F6F756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6179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immagine 21">
            <a:extLst>
              <a:ext uri="{FF2B5EF4-FFF2-40B4-BE49-F238E27FC236}">
                <a16:creationId xmlns:a16="http://schemas.microsoft.com/office/drawing/2014/main" id="{C57825D7-DD33-4B70-BBBE-D46E7A535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768485"/>
            <a:ext cx="5305662" cy="5305662"/>
          </a:xfrm>
          <a:custGeom>
            <a:avLst/>
            <a:gdLst>
              <a:gd name="connsiteX0" fmla="*/ 2652831 w 5305662"/>
              <a:gd name="connsiteY0" fmla="*/ 0 h 5305662"/>
              <a:gd name="connsiteX1" fmla="*/ 5305662 w 5305662"/>
              <a:gd name="connsiteY1" fmla="*/ 2652831 h 5305662"/>
              <a:gd name="connsiteX2" fmla="*/ 2652831 w 5305662"/>
              <a:gd name="connsiteY2" fmla="*/ 5305662 h 5305662"/>
              <a:gd name="connsiteX3" fmla="*/ 0 w 5305662"/>
              <a:gd name="connsiteY3" fmla="*/ 2652831 h 5305662"/>
              <a:gd name="connsiteX4" fmla="*/ 2652831 w 5305662"/>
              <a:gd name="connsiteY4" fmla="*/ 0 h 530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5662" h="5305662">
                <a:moveTo>
                  <a:pt x="2652831" y="0"/>
                </a:moveTo>
                <a:cubicBezTo>
                  <a:pt x="4117949" y="0"/>
                  <a:pt x="5305662" y="1187713"/>
                  <a:pt x="5305662" y="2652831"/>
                </a:cubicBezTo>
                <a:cubicBezTo>
                  <a:pt x="5305662" y="4117949"/>
                  <a:pt x="4117949" y="5305662"/>
                  <a:pt x="2652831" y="5305662"/>
                </a:cubicBezTo>
                <a:cubicBezTo>
                  <a:pt x="1187713" y="5305662"/>
                  <a:pt x="0" y="4117949"/>
                  <a:pt x="0" y="2652831"/>
                </a:cubicBezTo>
                <a:cubicBezTo>
                  <a:pt x="0" y="1187713"/>
                  <a:pt x="1187713" y="0"/>
                  <a:pt x="265283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 flipH="1">
            <a:off x="5400786" y="-2003509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9" name="Titolo 1">
            <a:extLst>
              <a:ext uri="{FF2B5EF4-FFF2-40B4-BE49-F238E27FC236}">
                <a16:creationId xmlns:a16="http://schemas.microsoft.com/office/drawing/2014/main" id="{19A1397F-1946-4CBE-9EC5-159C3CBC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20" name="Segnaposto testo 3">
            <a:extLst>
              <a:ext uri="{FF2B5EF4-FFF2-40B4-BE49-F238E27FC236}">
                <a16:creationId xmlns:a16="http://schemas.microsoft.com/office/drawing/2014/main" id="{C535F2AB-153E-44A9-97BE-00553BEC1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6298D65-1027-4897-A948-DCEEF8FC3D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85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>
            <a:extLst>
              <a:ext uri="{FF2B5EF4-FFF2-40B4-BE49-F238E27FC236}">
                <a16:creationId xmlns:a16="http://schemas.microsoft.com/office/drawing/2014/main" id="{9F866E5C-B8AA-4805-B232-831BA01AAF1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0" name="Figura a mano libera 5">
              <a:extLst>
                <a:ext uri="{FF2B5EF4-FFF2-40B4-BE49-F238E27FC236}">
                  <a16:creationId xmlns:a16="http://schemas.microsoft.com/office/drawing/2014/main" id="{F98614F0-2DA3-4F29-8CB3-D61424AC8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6">
              <a:extLst>
                <a:ext uri="{FF2B5EF4-FFF2-40B4-BE49-F238E27FC236}">
                  <a16:creationId xmlns:a16="http://schemas.microsoft.com/office/drawing/2014/main" id="{66D52F08-13EC-4AB4-BB79-89A5395A0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7">
              <a:extLst>
                <a:ext uri="{FF2B5EF4-FFF2-40B4-BE49-F238E27FC236}">
                  <a16:creationId xmlns:a16="http://schemas.microsoft.com/office/drawing/2014/main" id="{2544236D-8C3A-41EF-9A68-C84A8A7D0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9009D5C6-6206-4291-8037-67DC025F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17" name="Segnaposto testo 3">
            <a:extLst>
              <a:ext uri="{FF2B5EF4-FFF2-40B4-BE49-F238E27FC236}">
                <a16:creationId xmlns:a16="http://schemas.microsoft.com/office/drawing/2014/main" id="{BEB643FD-AA85-4A43-8EBD-AFD10DD98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9001F313-F798-43BE-AFF0-A68C84C36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91881DEA-0ECB-4310-ADF5-4337ACB43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10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0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smtClean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1408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333" userDrawn="1">
          <p15:clr>
            <a:srgbClr val="FBAE40"/>
          </p15:clr>
        </p15:guide>
        <p15:guide id="4" pos="36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714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521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99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9563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607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19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437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1493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20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58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della 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B5603-8A62-4D45-B6EF-0D7E2D5FC4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39388" y="1154832"/>
            <a:ext cx="7900525" cy="76446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dirty="0"/>
              <a:t>Inserire qui il testo fittizio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B5A30B6B-EEDB-4142-8138-D50F5A307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3041" y="2270376"/>
            <a:ext cx="6206400" cy="4587625"/>
          </a:xfrm>
          <a:custGeom>
            <a:avLst/>
            <a:gdLst>
              <a:gd name="connsiteX0" fmla="*/ 3103200 w 6206400"/>
              <a:gd name="connsiteY0" fmla="*/ 0 h 4587625"/>
              <a:gd name="connsiteX1" fmla="*/ 6206400 w 6206400"/>
              <a:gd name="connsiteY1" fmla="*/ 3103200 h 4587625"/>
              <a:gd name="connsiteX2" fmla="*/ 5831861 w 6206400"/>
              <a:gd name="connsiteY2" fmla="*/ 4582370 h 4587625"/>
              <a:gd name="connsiteX3" fmla="*/ 5828668 w 6206400"/>
              <a:gd name="connsiteY3" fmla="*/ 4587625 h 4587625"/>
              <a:gd name="connsiteX4" fmla="*/ 377733 w 6206400"/>
              <a:gd name="connsiteY4" fmla="*/ 4587625 h 4587625"/>
              <a:gd name="connsiteX5" fmla="*/ 374540 w 6206400"/>
              <a:gd name="connsiteY5" fmla="*/ 4582370 h 4587625"/>
              <a:gd name="connsiteX6" fmla="*/ 0 w 6206400"/>
              <a:gd name="connsiteY6" fmla="*/ 3103200 h 4587625"/>
              <a:gd name="connsiteX7" fmla="*/ 3103200 w 6206400"/>
              <a:gd name="connsiteY7" fmla="*/ 0 h 458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6400" h="4587625">
                <a:moveTo>
                  <a:pt x="3103200" y="0"/>
                </a:moveTo>
                <a:cubicBezTo>
                  <a:pt x="4817050" y="0"/>
                  <a:pt x="6206400" y="1389350"/>
                  <a:pt x="6206400" y="3103200"/>
                </a:cubicBezTo>
                <a:cubicBezTo>
                  <a:pt x="6206400" y="3638778"/>
                  <a:pt x="6070721" y="4142667"/>
                  <a:pt x="5831861" y="4582370"/>
                </a:cubicBezTo>
                <a:lnTo>
                  <a:pt x="5828668" y="4587625"/>
                </a:lnTo>
                <a:lnTo>
                  <a:pt x="377733" y="4587625"/>
                </a:lnTo>
                <a:lnTo>
                  <a:pt x="374540" y="4582370"/>
                </a:lnTo>
                <a:cubicBezTo>
                  <a:pt x="135679" y="4142667"/>
                  <a:pt x="0" y="3638778"/>
                  <a:pt x="0" y="3103200"/>
                </a:cubicBezTo>
                <a:cubicBezTo>
                  <a:pt x="0" y="1389350"/>
                  <a:pt x="1389350" y="0"/>
                  <a:pt x="310320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7504955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42E17FB3-B5C4-4B3A-A57B-C6493A9D0C66}"/>
              </a:ext>
            </a:extLst>
          </p:cNvPr>
          <p:cNvGrpSpPr/>
          <p:nvPr userDrawn="1"/>
        </p:nvGrpSpPr>
        <p:grpSpPr>
          <a:xfrm rot="8650774">
            <a:off x="5037655" y="4336093"/>
            <a:ext cx="1905000" cy="2354263"/>
            <a:chOff x="11114088" y="2241550"/>
            <a:chExt cx="1905000" cy="2354263"/>
          </a:xfrm>
          <a:solidFill>
            <a:schemeClr val="bg2"/>
          </a:solidFill>
        </p:grpSpPr>
        <p:sp>
          <p:nvSpPr>
            <p:cNvPr id="11" name="Figura a mano libera 5">
              <a:extLst>
                <a:ext uri="{FF2B5EF4-FFF2-40B4-BE49-F238E27FC236}">
                  <a16:creationId xmlns:a16="http://schemas.microsoft.com/office/drawing/2014/main" id="{DCA6C454-F761-4265-BB5E-DFD947CC3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2" name="Figura a mano libera 6">
              <a:extLst>
                <a:ext uri="{FF2B5EF4-FFF2-40B4-BE49-F238E27FC236}">
                  <a16:creationId xmlns:a16="http://schemas.microsoft.com/office/drawing/2014/main" id="{6B853B2F-9E1C-4AC4-9344-8610498D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7">
              <a:extLst>
                <a:ext uri="{FF2B5EF4-FFF2-40B4-BE49-F238E27FC236}">
                  <a16:creationId xmlns:a16="http://schemas.microsoft.com/office/drawing/2014/main" id="{B7FCC84B-2235-4948-8277-8363DFC6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3" name="Segnaposto immagine 22">
            <a:extLst>
              <a:ext uri="{FF2B5EF4-FFF2-40B4-BE49-F238E27FC236}">
                <a16:creationId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620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  <a:p>
            <a:pPr lvl="1" rtl="0"/>
            <a:r>
              <a:rPr lang="it-IT" noProof="0" smtClean="0"/>
              <a:t>Secondo livello</a:t>
            </a:r>
          </a:p>
          <a:p>
            <a:pPr lvl="2" rtl="0"/>
            <a:r>
              <a:rPr lang="it-IT" noProof="0" smtClean="0"/>
              <a:t>Terzo livello</a:t>
            </a:r>
          </a:p>
          <a:p>
            <a:pPr lvl="3" rtl="0"/>
            <a:r>
              <a:rPr lang="it-IT" noProof="0" smtClean="0"/>
              <a:t>Quarto livello</a:t>
            </a:r>
          </a:p>
          <a:p>
            <a:pPr lvl="4" rtl="0"/>
            <a:r>
              <a:rPr lang="it-IT" noProof="0" smtClean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9D415693-E2CB-4DB4-B07C-2F96B0CAB302}"/>
              </a:ext>
            </a:extLst>
          </p:cNvPr>
          <p:cNvSpPr/>
          <p:nvPr userDrawn="1"/>
        </p:nvSpPr>
        <p:spPr>
          <a:xfrm>
            <a:off x="7854462" y="988536"/>
            <a:ext cx="4329129" cy="488092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14C1BF67-E354-4E04-8F94-BABF2B7D1AFB}"/>
              </a:ext>
            </a:extLst>
          </p:cNvPr>
          <p:cNvSpPr/>
          <p:nvPr userDrawn="1"/>
        </p:nvSpPr>
        <p:spPr>
          <a:xfrm>
            <a:off x="5107816" y="633613"/>
            <a:ext cx="5571908" cy="5571906"/>
          </a:xfrm>
          <a:prstGeom prst="ellipse">
            <a:avLst/>
          </a:prstGeom>
          <a:solidFill>
            <a:schemeClr val="bg2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8" name="Segnaposto immagine 5">
            <a:extLst>
              <a:ext uri="{FF2B5EF4-FFF2-40B4-BE49-F238E27FC236}">
                <a16:creationId xmlns:a16="http://schemas.microsoft.com/office/drawing/2014/main" id="{FF6AC390-6F85-4B64-AE7A-E8E0D8FC89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5212" y="988536"/>
            <a:ext cx="4884848" cy="48848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9699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12E4E194-63F1-4D43-AC02-75733DF045E9}"/>
              </a:ext>
            </a:extLst>
          </p:cNvPr>
          <p:cNvSpPr/>
          <p:nvPr userDrawn="1"/>
        </p:nvSpPr>
        <p:spPr>
          <a:xfrm>
            <a:off x="8308181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E799E3E2-888B-2343-9A63-F84C03265CB5}"/>
              </a:ext>
            </a:extLst>
          </p:cNvPr>
          <p:cNvSpPr>
            <a:spLocks noChangeAspect="1"/>
          </p:cNvSpPr>
          <p:nvPr userDrawn="1"/>
        </p:nvSpPr>
        <p:spPr>
          <a:xfrm>
            <a:off x="9833702" y="1823757"/>
            <a:ext cx="832104" cy="83210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3" name="Segnaposto immagine 11">
            <a:extLst>
              <a:ext uri="{FF2B5EF4-FFF2-40B4-BE49-F238E27FC236}">
                <a16:creationId xmlns:a16="http://schemas.microsoft.com/office/drawing/2014/main" id="{8FEDE8EF-5B7A-A741-9A56-D365CAE01B6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98318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755C1FB-E61C-4BBC-8179-D34908DEA1B6}"/>
              </a:ext>
            </a:extLst>
          </p:cNvPr>
          <p:cNvSpPr/>
          <p:nvPr userDrawn="1"/>
        </p:nvSpPr>
        <p:spPr>
          <a:xfrm>
            <a:off x="0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C1E0992-271E-4948-9461-C7AA54AF8FEA}"/>
              </a:ext>
            </a:extLst>
          </p:cNvPr>
          <p:cNvSpPr>
            <a:spLocks noChangeAspect="1"/>
          </p:cNvSpPr>
          <p:nvPr userDrawn="1"/>
        </p:nvSpPr>
        <p:spPr>
          <a:xfrm>
            <a:off x="1526011" y="1823757"/>
            <a:ext cx="832104" cy="83210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26" y="3207024"/>
            <a:ext cx="3445566" cy="2504663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35B71D50-AA4B-4E0C-8F6A-0F64F2C8A8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3819" y="1630018"/>
            <a:ext cx="4424362" cy="4373217"/>
          </a:xfrm>
          <a:solidFill>
            <a:schemeClr val="bg2">
              <a:lumMod val="9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147C9C38-5B17-467D-B581-EF28ECB11E8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527490" y="3207024"/>
            <a:ext cx="3445200" cy="2504663"/>
          </a:xfrm>
        </p:spPr>
        <p:txBody>
          <a:bodyPr lIns="0" tIns="0" rIns="0" bIns="0" rtlCol="0">
            <a:norm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0" name="Segnaposto contenuto 2">
            <a:extLst>
              <a:ext uri="{FF2B5EF4-FFF2-40B4-BE49-F238E27FC236}">
                <a16:creationId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19126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1" name="Segnaposto contenuto 2">
            <a:extLst>
              <a:ext uri="{FF2B5EF4-FFF2-40B4-BE49-F238E27FC236}">
                <a16:creationId xmlns:a16="http://schemas.microsoft.com/office/drawing/2014/main" id="{F694448B-800C-40EF-8F61-18C018E8374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527124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12" name="Segnaposto immagine 11">
            <a:extLst>
              <a:ext uri="{FF2B5EF4-FFF2-40B4-BE49-F238E27FC236}">
                <a16:creationId xmlns:a16="http://schemas.microsoft.com/office/drawing/2014/main" id="{483B974E-5202-4EAD-9D55-4129C84BAE8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90627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174103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i 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>
            <a:extLst>
              <a:ext uri="{FF2B5EF4-FFF2-40B4-BE49-F238E27FC236}">
                <a16:creationId xmlns:a16="http://schemas.microsoft.com/office/drawing/2014/main" id="{1B6EB0C6-606C-4AFB-8FF8-AB43606B95BD}"/>
              </a:ext>
            </a:extLst>
          </p:cNvPr>
          <p:cNvSpPr/>
          <p:nvPr userDrawn="1"/>
        </p:nvSpPr>
        <p:spPr>
          <a:xfrm>
            <a:off x="6599236" y="4707908"/>
            <a:ext cx="5592763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5CE6D5A-A5C0-4B12-A26A-691D5743FA5C}"/>
              </a:ext>
            </a:extLst>
          </p:cNvPr>
          <p:cNvSpPr/>
          <p:nvPr userDrawn="1"/>
        </p:nvSpPr>
        <p:spPr>
          <a:xfrm>
            <a:off x="-82063" y="1648186"/>
            <a:ext cx="5709139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34" y="2863158"/>
            <a:ext cx="4074002" cy="2846648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accent2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0" name="Segnaposto contenuto 2">
            <a:extLst>
              <a:ext uri="{FF2B5EF4-FFF2-40B4-BE49-F238E27FC236}">
                <a16:creationId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309370" y="1903728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r"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01</a:t>
            </a:r>
          </a:p>
        </p:txBody>
      </p:sp>
      <p:sp>
        <p:nvSpPr>
          <p:cNvPr id="23" name="Segnaposto contenuto 2">
            <a:extLst>
              <a:ext uri="{FF2B5EF4-FFF2-40B4-BE49-F238E27FC236}">
                <a16:creationId xmlns:a16="http://schemas.microsoft.com/office/drawing/2014/main" id="{E5123CE7-2F8A-489B-BD99-0C2A33ADF49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7327918" y="1648186"/>
            <a:ext cx="4074002" cy="2834508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5" name="Segnaposto contenuto 2">
            <a:extLst>
              <a:ext uri="{FF2B5EF4-FFF2-40B4-BE49-F238E27FC236}">
                <a16:creationId xmlns:a16="http://schemas.microsoft.com/office/drawing/2014/main" id="{07730BCF-AC2A-4FEC-8F01-63964DB444CF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475709" y="4963450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accent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02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919C8692-230B-D543-A7F7-4FD61B04D1C6}"/>
              </a:ext>
            </a:extLst>
          </p:cNvPr>
          <p:cNvSpPr>
            <a:spLocks noChangeAspect="1"/>
          </p:cNvSpPr>
          <p:nvPr userDrawn="1"/>
        </p:nvSpPr>
        <p:spPr>
          <a:xfrm>
            <a:off x="5084763" y="1652762"/>
            <a:ext cx="1001899" cy="1001899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Segnaposto immagine 11">
            <a:extLst>
              <a:ext uri="{FF2B5EF4-FFF2-40B4-BE49-F238E27FC236}">
                <a16:creationId xmlns:a16="http://schemas.microsoft.com/office/drawing/2014/main" id="{E150BFC7-A11D-CC46-B5A2-8BD93C26950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82969" y="1850968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F95B55F4-B501-3440-8904-A1C7F049CBE8}"/>
              </a:ext>
            </a:extLst>
          </p:cNvPr>
          <p:cNvSpPr>
            <a:spLocks noChangeAspect="1"/>
          </p:cNvSpPr>
          <p:nvPr userDrawn="1"/>
        </p:nvSpPr>
        <p:spPr>
          <a:xfrm>
            <a:off x="6100576" y="4707907"/>
            <a:ext cx="1001899" cy="100189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9" name="Segnaposto immagine 11">
            <a:extLst>
              <a:ext uri="{FF2B5EF4-FFF2-40B4-BE49-F238E27FC236}">
                <a16:creationId xmlns:a16="http://schemas.microsoft.com/office/drawing/2014/main" id="{F2116994-BE3E-6A43-9C15-E71BA8EC82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298782" y="4906113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89140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04B31150-A166-4DB3-A898-2154C9665891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2" name="Figura a mano libera 5">
              <a:extLst>
                <a:ext uri="{FF2B5EF4-FFF2-40B4-BE49-F238E27FC236}">
                  <a16:creationId xmlns:a16="http://schemas.microsoft.com/office/drawing/2014/main" id="{1C1A95BC-42CA-4166-918D-DF4306881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6">
              <a:extLst>
                <a:ext uri="{FF2B5EF4-FFF2-40B4-BE49-F238E27FC236}">
                  <a16:creationId xmlns:a16="http://schemas.microsoft.com/office/drawing/2014/main" id="{4B4D5F91-2158-4A30-B83C-5CC9CC6E5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4" name="Figura a mano libera 7">
              <a:extLst>
                <a:ext uri="{FF2B5EF4-FFF2-40B4-BE49-F238E27FC236}">
                  <a16:creationId xmlns:a16="http://schemas.microsoft.com/office/drawing/2014/main" id="{C509E5D6-79CC-4E1D-AAF4-C6F28F3C1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6" name="Titolo 1">
            <a:extLst>
              <a:ext uri="{FF2B5EF4-FFF2-40B4-BE49-F238E27FC236}">
                <a16:creationId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56476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o 34">
            <a:extLst>
              <a:ext uri="{FF2B5EF4-FFF2-40B4-BE49-F238E27FC236}">
                <a16:creationId xmlns:a16="http://schemas.microsoft.com/office/drawing/2014/main" id="{431CD316-21C7-4FA9-A45A-374D6AE71ED5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36" name="Figura a mano libera 5">
              <a:extLst>
                <a:ext uri="{FF2B5EF4-FFF2-40B4-BE49-F238E27FC236}">
                  <a16:creationId xmlns:a16="http://schemas.microsoft.com/office/drawing/2014/main" id="{E107D9FB-3967-4583-A9DA-6787AF712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7" name="Figura a mano libera 6">
              <a:extLst>
                <a:ext uri="{FF2B5EF4-FFF2-40B4-BE49-F238E27FC236}">
                  <a16:creationId xmlns:a16="http://schemas.microsoft.com/office/drawing/2014/main" id="{138D5FEB-37FF-4F26-B625-CE2BE91FF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8" name="Figura a mano libera 7">
              <a:extLst>
                <a:ext uri="{FF2B5EF4-FFF2-40B4-BE49-F238E27FC236}">
                  <a16:creationId xmlns:a16="http://schemas.microsoft.com/office/drawing/2014/main" id="{6C2B67E8-673C-422C-B021-296E2E2B9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23" name="Ovale 22">
            <a:extLst>
              <a:ext uri="{FF2B5EF4-FFF2-40B4-BE49-F238E27FC236}">
                <a16:creationId xmlns:a16="http://schemas.microsoft.com/office/drawing/2014/main" id="{687010E4-ADF2-486D-8DF7-B0FF38C6DADF}"/>
              </a:ext>
            </a:extLst>
          </p:cNvPr>
          <p:cNvSpPr/>
          <p:nvPr userDrawn="1"/>
        </p:nvSpPr>
        <p:spPr>
          <a:xfrm>
            <a:off x="954140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9159AA79-2237-4A27-BBC2-D44032158D19}"/>
              </a:ext>
            </a:extLst>
          </p:cNvPr>
          <p:cNvSpPr/>
          <p:nvPr userDrawn="1"/>
        </p:nvSpPr>
        <p:spPr>
          <a:xfrm>
            <a:off x="3807539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0272B962-9566-42D2-B4C3-E7AA81884A83}"/>
              </a:ext>
            </a:extLst>
          </p:cNvPr>
          <p:cNvSpPr/>
          <p:nvPr userDrawn="1"/>
        </p:nvSpPr>
        <p:spPr>
          <a:xfrm>
            <a:off x="6646275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19733285-016C-4C38-816C-83D30C075C70}"/>
              </a:ext>
            </a:extLst>
          </p:cNvPr>
          <p:cNvSpPr/>
          <p:nvPr userDrawn="1"/>
        </p:nvSpPr>
        <p:spPr>
          <a:xfrm>
            <a:off x="9498658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EF40DBA4-AB63-4B47-B37F-BCC3D59B5392}"/>
              </a:ext>
            </a:extLst>
          </p:cNvPr>
          <p:cNvSpPr/>
          <p:nvPr userDrawn="1"/>
        </p:nvSpPr>
        <p:spPr>
          <a:xfrm>
            <a:off x="4011967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1" name="Figura a mano libera: Forma 20">
            <a:extLst>
              <a:ext uri="{FF2B5EF4-FFF2-40B4-BE49-F238E27FC236}">
                <a16:creationId xmlns:a16="http://schemas.microsoft.com/office/drawing/2014/main" id="{33EF0AFB-D099-4FF1-8963-7DA87268867F}"/>
              </a:ext>
            </a:extLst>
          </p:cNvPr>
          <p:cNvSpPr/>
          <p:nvPr userDrawn="1"/>
        </p:nvSpPr>
        <p:spPr>
          <a:xfrm>
            <a:off x="6850703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6872C96E-9AF3-4FA0-8180-C213C7F2209E}"/>
              </a:ext>
            </a:extLst>
          </p:cNvPr>
          <p:cNvSpPr/>
          <p:nvPr userDrawn="1"/>
        </p:nvSpPr>
        <p:spPr>
          <a:xfrm>
            <a:off x="9703086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id="{3A08BE29-CFA5-4E0D-9DBE-A430AE1B8072}"/>
              </a:ext>
            </a:extLst>
          </p:cNvPr>
          <p:cNvSpPr/>
          <p:nvPr userDrawn="1"/>
        </p:nvSpPr>
        <p:spPr>
          <a:xfrm>
            <a:off x="1158568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 smtClean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1B995BE-66C2-4379-885F-4BE069DA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3638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1" name="Segnaposto immagine 2">
            <a:extLst>
              <a:ext uri="{FF2B5EF4-FFF2-40B4-BE49-F238E27FC236}">
                <a16:creationId xmlns:a16="http://schemas.microsoft.com/office/drawing/2014/main" id="{9B56B6C6-9F3C-4E80-BBAD-280E697B89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57037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2" name="Segnaposto immagine 2">
            <a:extLst>
              <a:ext uri="{FF2B5EF4-FFF2-40B4-BE49-F238E27FC236}">
                <a16:creationId xmlns:a16="http://schemas.microsoft.com/office/drawing/2014/main" id="{54704160-1ED7-4B90-8963-0F887C73E9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5773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13" name="Segnaposto immagine 2">
            <a:extLst>
              <a:ext uri="{FF2B5EF4-FFF2-40B4-BE49-F238E27FC236}">
                <a16:creationId xmlns:a16="http://schemas.microsoft.com/office/drawing/2014/main" id="{36610597-6A76-4A06-82A5-A8FFC5BAE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48156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FF56D2E5-86E4-473A-A62F-B7029E5B2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54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93934E34-6CC7-492D-9515-EBEC72EFF4CB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24454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E4E27467-A1AA-4773-AAB5-A96267FBD71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377853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CABD5EB-4A8B-448B-8ED1-B8B420815B2D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377853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0D86883C-E501-47FF-AE1A-E9CE8B71B421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16589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3683A037-F698-4CC9-904D-F377D71F690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216589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0A095594-2B82-44ED-8C9B-DA7C4D3D2872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9068972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smtClean="0"/>
              <a:t>Modifica gli stili del testo dello schema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54CDD46A-22ED-48F5-9B5F-13B1B5C4B320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9068972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</p:spTree>
    <p:extLst>
      <p:ext uri="{BB962C8B-B14F-4D97-AF65-F5344CB8AC3E}">
        <p14:creationId xmlns:p14="http://schemas.microsoft.com/office/powerpoint/2010/main" val="387650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CC4D7FA-B85E-4477-8C62-94955B34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1226BB-3E56-4E7F-8172-7EC03C9F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5D08EF-72FB-4F19-9916-65815A9CA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9D89A85-71EA-4AB5-8D41-31DD4C066CDE}" type="datetime1">
              <a:rPr lang="it-IT" noProof="0" smtClean="0"/>
              <a:pPr rtl="0"/>
              <a:t>29/11/2019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65084D-BC85-4A55-BD80-93876AD10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FDEF23-A140-4DD6-A0D0-A86BD4DF3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34708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0" r:id="rId4"/>
    <p:sldLayoutId id="2147483661" r:id="rId5"/>
    <p:sldLayoutId id="2147483662" r:id="rId6"/>
    <p:sldLayoutId id="2147483663" r:id="rId7"/>
    <p:sldLayoutId id="2147483654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32943-6977-4F07-BD09-A4B5593BB2B1}" type="datetimeFigureOut">
              <a:rPr lang="it-IT" smtClean="0"/>
              <a:pPr/>
              <a:t>29/11/2019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008D-7195-4CC2-B1E3-305DCD1470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79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EF7BD-FE81-4B20-8DC5-0B3EB736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9337" y="1537993"/>
            <a:ext cx="5572125" cy="2090808"/>
          </a:xfrm>
          <a:solidFill>
            <a:schemeClr val="accent1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it-IT" sz="4800" dirty="0" smtClean="0"/>
              <a:t>Gigi Ghirotti</a:t>
            </a:r>
            <a:br>
              <a:rPr lang="it-IT" sz="4800" dirty="0" smtClean="0"/>
            </a:br>
            <a:r>
              <a:rPr lang="it-IT" sz="4800" dirty="0" smtClean="0"/>
              <a:t>incontra </a:t>
            </a:r>
            <a:endParaRPr lang="it-IT" sz="4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FF0EFE-C50F-44EB-8978-B97795477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969761"/>
          </a:xfrm>
        </p:spPr>
        <p:txBody>
          <a:bodyPr rtlCol="0"/>
          <a:lstStyle/>
          <a:p>
            <a:pPr rtl="0"/>
            <a:r>
              <a:rPr lang="it-IT" sz="5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La classe 4O </a:t>
            </a:r>
          </a:p>
          <a:p>
            <a:pPr rtl="0"/>
            <a:r>
              <a:rPr lang="it-IT" sz="480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dell’Istituto Paolo Boselli</a:t>
            </a:r>
          </a:p>
          <a:p>
            <a:pPr rtl="0"/>
            <a:endParaRPr lang="it-IT" dirty="0"/>
          </a:p>
          <a:p>
            <a:pPr rtl="0"/>
            <a:endParaRPr lang="it-IT" dirty="0" smtClean="0"/>
          </a:p>
          <a:p>
            <a:pPr rtl="0"/>
            <a:endParaRPr lang="it-IT" dirty="0"/>
          </a:p>
          <a:p>
            <a:pPr rtl="0"/>
            <a:endParaRPr lang="it-IT" dirty="0"/>
          </a:p>
        </p:txBody>
      </p:sp>
      <p:pic>
        <p:nvPicPr>
          <p:cNvPr id="6" name="Segnaposto immagine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CasellaDiTesto 7"/>
          <p:cNvSpPr txBox="1"/>
          <p:nvPr/>
        </p:nvSpPr>
        <p:spPr>
          <a:xfrm>
            <a:off x="6343650" y="1247887"/>
            <a:ext cx="2176406" cy="9359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798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2086180" y="1680393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Cosa vogliamo da chi ci cura?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2086180" y="1679103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professionalità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2086180" y="1696736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 </a:t>
            </a:r>
            <a:r>
              <a:rPr kumimoji="0" lang="it-IT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anche…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Ovale 8"/>
          <p:cNvSpPr/>
          <p:nvPr/>
        </p:nvSpPr>
        <p:spPr>
          <a:xfrm>
            <a:off x="2086180" y="1687275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UMANITÀ</a:t>
            </a:r>
            <a:endParaRPr kumimoji="0" lang="it-IT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Ovale 9"/>
          <p:cNvSpPr/>
          <p:nvPr/>
        </p:nvSpPr>
        <p:spPr>
          <a:xfrm>
            <a:off x="2086180" y="1706197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Una buona formazione deve insegnare ad</a:t>
            </a:r>
            <a:endParaRPr kumimoji="0" lang="it-IT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902305" y="1542971"/>
            <a:ext cx="8520056" cy="344617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ASCOLTARE </a:t>
            </a:r>
            <a:r>
              <a:rPr kumimoji="0" lang="it-I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il malato</a:t>
            </a:r>
            <a:endParaRPr kumimoji="0" lang="it-IT" sz="6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6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3410507" y="1903659"/>
            <a:ext cx="4007555" cy="1964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Cosa abbiamo scoperto a proposito di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Gigi Ghirotti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56353" y="497765"/>
            <a:ext cx="2810933" cy="1116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è stato un personaggio di spicco del giornalismo italiano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519333" y="442374"/>
            <a:ext cx="2810933" cy="119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Morì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nel 1974 a causa del  linfoma di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Hodgkin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all’età di 53 anni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31797" y="2920291"/>
            <a:ext cx="2810933" cy="1542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sua coraggiosa testimonianza ha avviato una riflessione sull’inadeguatezza dell’assistenza ospedaliera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7112000" y="3635020"/>
            <a:ext cx="4436533" cy="2957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il Comitato Nazionale Gigi Ghirotti allo scopo, come egli aveva auspicato, di "</a:t>
            </a:r>
            <a:r>
              <a:rPr kumimoji="0" lang="it-IT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favorire il miglioramento delle professionalità e delle strutture oncologiche al fine di una sempre più efficace assistenza al malato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397953" y="5113865"/>
            <a:ext cx="2810933" cy="1161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per iniziativa della moglie e di un gruppo di amici 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colleghi nasce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3555" y="2363537"/>
            <a:ext cx="1836000" cy="18360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9262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7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3766422" y="2039754"/>
            <a:ext cx="4007555" cy="1964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Come abbiamo lavorato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66042" y="519898"/>
            <a:ext cx="2810933" cy="1116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Abbiamo letto 4 dei suoi articoli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773977" y="823273"/>
            <a:ext cx="3076223" cy="119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Abbiamo individuato per ciascuno di essi il messaggio centrale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20212" y="3117881"/>
            <a:ext cx="2810933" cy="1542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classe si è divisa in tre gruppi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8207655" y="4004021"/>
            <a:ext cx="3340250" cy="1603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Abbiamo progettato le </a:t>
            </a:r>
            <a:r>
              <a:rPr kumimoji="0" lang="it-IT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di accompagnamento attingendo alle parole di Ghirotti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929794" y="5136443"/>
            <a:ext cx="2810933" cy="1161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Ogni gruppo ha drammatizzato il messaggio scelto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7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7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3766422" y="2039754"/>
            <a:ext cx="4007555" cy="1964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Perché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un’azione scenica?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66042" y="519898"/>
            <a:ext cx="2810933" cy="1116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Ci ha colpito lo stile degli articoli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7773977" y="823273"/>
            <a:ext cx="3076223" cy="119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Così vivo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da calarci nelle situazioni narrate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20212" y="3117881"/>
            <a:ext cx="2810933" cy="1542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Quindi abbiamo voluto tentare di interpretare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anche lo spirito di</a:t>
            </a:r>
            <a:r>
              <a:rPr kumimoji="0" lang="it-IT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Ghirotti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8207655" y="4004021"/>
            <a:ext cx="3340250" cy="1603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 al</a:t>
            </a:r>
            <a:r>
              <a:rPr kumimoji="0" lang="it-IT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contatto umano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929794" y="5136443"/>
            <a:ext cx="2810933" cy="11613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Affidandoci non tanto ai mezzi tecnici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7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92846" y="2947064"/>
            <a:ext cx="7551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 CARABINIERE AL MIO CAPEZZALE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354667" y="1501423"/>
            <a:ext cx="9922933" cy="426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posso esserle utile Dottò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lei è un carabiniere, che ci fa qui?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 svolgendo un servizio di sorveglianza a un detenuto ricoverato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mai possibile che per lo Stato sia più importante non far fuggire un detenuto, piuttosto che la salute di un cittadino?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00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2199341" y="1769889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Perché i malati non hanno diritto alla salute?</a:t>
            </a:r>
          </a:p>
        </p:txBody>
      </p:sp>
      <p:sp>
        <p:nvSpPr>
          <p:cNvPr id="6" name="Ovale 5"/>
          <p:cNvSpPr/>
          <p:nvPr/>
        </p:nvSpPr>
        <p:spPr>
          <a:xfrm>
            <a:off x="2030007" y="1606663"/>
            <a:ext cx="8520056" cy="344617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Perché ci sono così pochi medici?</a:t>
            </a:r>
          </a:p>
        </p:txBody>
      </p:sp>
      <p:sp>
        <p:nvSpPr>
          <p:cNvPr id="7" name="Ovale 6"/>
          <p:cNvSpPr/>
          <p:nvPr/>
        </p:nvSpPr>
        <p:spPr>
          <a:xfrm>
            <a:off x="1810339" y="1260963"/>
            <a:ext cx="9681882" cy="47226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lo Stato è più importante l’economia della salute dei cittadini</a:t>
            </a:r>
          </a:p>
        </p:txBody>
      </p:sp>
    </p:spTree>
    <p:extLst>
      <p:ext uri="{BB962C8B-B14F-4D97-AF65-F5344CB8AC3E}">
        <p14:creationId xmlns:p14="http://schemas.microsoft.com/office/powerpoint/2010/main" val="69477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15323" y="3065929"/>
            <a:ext cx="7551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L’ammalato protagonista del suo male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541867" y="1501423"/>
            <a:ext cx="11017955" cy="4865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chiedo sempre, prima di entrare, come stia oggi. Sarà felice, triste, arrabbiato……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difficile sapere come comportarsi quando una persona cara sta male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Gigi è fortunato ad averci vicino perché la malattia ricongiunge la famiglia, ma spesso la separa a causa dei disagi che provoca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Guardate c’è il medico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Buongiorno dottoressa. Siamo i parenti di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igi Ghirotti. Allora come sta? Novità?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Gigi, Gigi….. Ah, sì il tizio che mi chiede sempre informazioni sulla sua malattia… ditegli di stare più sereno; bastano i medici a conoscere le cure necessarie e adeguate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scusi. Ma non pensa sia normale essere protagonisti della propria malattia?</a:t>
            </a:r>
          </a:p>
          <a:p>
            <a:pPr marL="342900" indent="-342900">
              <a:buFontTx/>
              <a:buChar char="-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3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2033793" y="1798458"/>
            <a:ext cx="7878184" cy="31197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«per il medico il malato è un ragazzetto tardo di mente»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1859613" y="1798458"/>
            <a:ext cx="8520056" cy="344617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«è giusto che tutti gli ammalati siano resi consapevoli della loro malattia»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85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67885" y="2880553"/>
            <a:ext cx="5427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Il malato che seccatura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072445" y="1614311"/>
            <a:ext cx="10227733" cy="4109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puzza….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Cosa mangia, polpettone o insalata?</a:t>
            </a:r>
          </a:p>
          <a:p>
            <a:pPr marL="342900" indent="-342900">
              <a:buFontTx/>
              <a:buChar char="-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Polpettone o insalata? Ma porti quella roba a quei direttori che stanno a mangiare pasta e a fumare sigari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5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Contoso v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Contoso v1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34_TF34076243" id="{8D25DEF9-14AB-4658-AEE9-E2A85E71F056}" vid="{5DF5FB86-660A-4A10-82D0-5D2FF65C2123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F4E1AF-DB5E-4764-961C-6F82B33E9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19797F-2510-4681-A59B-FCD8F3733FE0}">
  <ds:schemaRefs>
    <ds:schemaRef ds:uri="71af3243-3dd4-4a8d-8c0d-dd76da1f02a5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16c05727-aa75-4e4a-9b5f-8a80a1165891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C31332-3081-4BD9-AD6F-078B4521F3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con sfere blu</Template>
  <TotalTime>0</TotalTime>
  <Words>472</Words>
  <Application>Microsoft Office PowerPoint</Application>
  <PresentationFormat>Widescreen</PresentationFormat>
  <Paragraphs>53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Times New Roman</vt:lpstr>
      <vt:lpstr>Tema di Office</vt:lpstr>
      <vt:lpstr>1_Tema di Office</vt:lpstr>
      <vt:lpstr>Gigi Ghirotti incontra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2019-11-22T18:13:45Z</dcterms:created>
  <dcterms:modified xsi:type="dcterms:W3CDTF">2019-11-29T17:40:53Z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